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19" r:id="rId2"/>
    <p:sldId id="279" r:id="rId3"/>
    <p:sldId id="289" r:id="rId4"/>
    <p:sldId id="290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291" r:id="rId19"/>
    <p:sldId id="333" r:id="rId20"/>
    <p:sldId id="335" r:id="rId21"/>
    <p:sldId id="334" r:id="rId22"/>
    <p:sldId id="292" r:id="rId23"/>
    <p:sldId id="304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17EC3-7216-45D3-9818-B3FA5563C4D1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140F-89DD-45B4-BDDE-771103DAD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50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1140F-89DD-45B4-BDDE-771103DAD5F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3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5D7E24-21DC-45B5-8D7A-524818E8FD72}" type="datetimeFigureOut">
              <a:rPr lang="pl-PL" smtClean="0"/>
              <a:t>16.06.2023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9BFB73-C86E-4724-8F38-AA42A9B2138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b="1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895D1D"/>
                </a:solidFill>
              </a:rPr>
              <a:t>„Rozjaśniamy świat”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2F34C8-9DB0-23DD-0FD3-146AE96D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51" y="2188135"/>
            <a:ext cx="7009098" cy="46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80BEF6E-E974-49EE-473C-2C2877376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2060848"/>
            <a:ext cx="8208912" cy="4608511"/>
          </a:xfrm>
        </p:spPr>
        <p:txBody>
          <a:bodyPr>
            <a:normAutofit/>
          </a:bodyPr>
          <a:lstStyle/>
          <a:p>
            <a:r>
              <a:rPr lang="pl-PL" dirty="0"/>
              <a:t>Wyjazd ma na celu propagowanie wspólnie spędzanego czasu z rodziną, promowanie wartości rodziny, zacieśnienie więzi z rodziną, nawiązanie szerszego porozumienia między rodzicami i dziećmi. </a:t>
            </a:r>
          </a:p>
          <a:p>
            <a:r>
              <a:rPr lang="pl-PL" dirty="0"/>
              <a:t>W wycieczce weźmie udział ok. 50 osób (rodzice wraz z dziećmi oraz kadra projektu.) </a:t>
            </a:r>
          </a:p>
          <a:p>
            <a:r>
              <a:rPr lang="pl-PL" dirty="0"/>
              <a:t>W trakcie wycieczki przewiduje się wizytę w Planetarium, w Sanktuarium NMP Gwiazdy Nowej Ewangelizacji II Św. Jana Pawła II oraz warsztaty własnoręcznego wykonania piernika </a:t>
            </a:r>
          </a:p>
          <a:p>
            <a:r>
              <a:rPr lang="pl-PL" dirty="0"/>
              <a:t>Wycieczka odbędzie się we IX 2023 r.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D6708E2-B644-0E51-F6F0-85E73D20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Wycieczka do Torunia ,,Śladami Kopernika”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2A6F09-9959-9E7C-AA34-5C172F9B5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89" y="5520838"/>
            <a:ext cx="2004072" cy="13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7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C566628-E855-A495-CC58-68A81BD1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9"/>
            <a:ext cx="8496943" cy="468052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Happening zostanie zorganizowany 2.X.2023 r. w Międzynarodowy Dzień bez Przemocy dla ok. 220 uczniów z 11 szkół podstawowych z terenu miasta. </a:t>
            </a:r>
          </a:p>
          <a:p>
            <a:r>
              <a:rPr lang="pl-PL" dirty="0"/>
              <a:t>Uczniowie każdej ze szkół wraz z nauczycielem o ustalonej godzinie przejdą w kierunku Rynku Starego Miasta z przygotowanymi wcześniej plakatami głoszącymi hasła przeciwko przemocy oraz białymi balonami. </a:t>
            </a:r>
          </a:p>
          <a:p>
            <a:r>
              <a:rPr lang="pl-PL" dirty="0"/>
              <a:t>Najbardziej „widoczna” szkoła otrzyma I nagrodę, przyznane zostaną również nagrody za zajęcie II i III miejsca. Na zakończenie Happeningu zostaną wykonane pamiątkowe zdjęcia. </a:t>
            </a:r>
          </a:p>
          <a:p>
            <a:r>
              <a:rPr lang="pl-PL" dirty="0"/>
              <a:t>Happening ma na celu promowanie prawidłowych wzorców i uwrażliwienie społeczności na problem przemocy w rodzinie. Ponadto poprzez wspólne przeżywanie radości młodzież będzie miała okazję przeciwstawić się agresji i przemocy.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966E870-8AC8-64F3-75BF-B7545350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Happening „Szanuj szczęście” </a:t>
            </a:r>
          </a:p>
        </p:txBody>
      </p:sp>
    </p:spTree>
    <p:extLst>
      <p:ext uri="{BB962C8B-B14F-4D97-AF65-F5344CB8AC3E}">
        <p14:creationId xmlns:p14="http://schemas.microsoft.com/office/powerpoint/2010/main" val="401542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47BF20F-C16A-58D9-752C-D97305C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9"/>
            <a:ext cx="8496943" cy="4608512"/>
          </a:xfrm>
        </p:spPr>
        <p:txBody>
          <a:bodyPr>
            <a:normAutofit/>
          </a:bodyPr>
          <a:lstStyle/>
          <a:p>
            <a:r>
              <a:rPr lang="pl-PL" dirty="0"/>
              <a:t>Ich celem będzie ukazanie dzieciom i młodzieży uczęszczającym do świetlic środowiskowych niebezpieczeństw w poruszaniu się w Internecie, sposobów właściwego traktowania rówieśników - bez hejtu, oraz właściwych praktyk relacji koleżeńskich. </a:t>
            </a:r>
          </a:p>
          <a:p>
            <a:r>
              <a:rPr lang="pl-PL" dirty="0"/>
              <a:t> Spotkania dla dzieci i młodzieży odbędą się w 8 Świetlicach Środowiskowych działających na  terenie Piotrkowa Trybunalskiego w okresie IX-XII - 8 spotkań. </a:t>
            </a:r>
          </a:p>
          <a:p>
            <a:r>
              <a:rPr lang="pl-PL" dirty="0"/>
              <a:t>Łącznie weźmie w nich udział około 200 dzieci. Prowadzone będą przez funkcjonariusza KMP (w ramach współpracy). 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8C7523E-C440-B24A-01B6-F35FA03F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Pogadanki </a:t>
            </a:r>
            <a:r>
              <a:rPr lang="pl-PL" sz="4400" dirty="0" err="1"/>
              <a:t>psychoedukacyjne</a:t>
            </a:r>
            <a:r>
              <a:rPr lang="pl-PL" sz="4400" dirty="0"/>
              <a:t> dla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235934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B25B832-784F-E731-1B02-E0D3E56F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48347"/>
            <a:ext cx="8712967" cy="449302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 11 szkołach podstawowych zostanie ogłoszony konkurs na nagranie spotu dotyczącego problematyki relacji koleżeńskich, bez cyberprzemocy i hejtu. Każda szkoła prześle 3 najlepsze filmy nagrane przez uczniów na płytach CD. Komisja konkursowa przyzna 3 pierwsze miejsca oraz 3 wyróżnienia. Konkurs adresowany jest do uczniów klas VI-VIII. </a:t>
            </a:r>
          </a:p>
          <a:p>
            <a:r>
              <a:rPr lang="pl-PL" dirty="0"/>
              <a:t>Wręczenie dyplomów i nagród odbędzie się w MBP (</a:t>
            </a:r>
            <a:r>
              <a:rPr lang="pl-PL" dirty="0" err="1"/>
              <a:t>Mediateka</a:t>
            </a:r>
            <a:r>
              <a:rPr lang="pl-PL" dirty="0"/>
              <a:t>)  w Piotrkowie Tryb. w dniu 21.11.2023 r., który jest Światowym Dniem Życzliwości. </a:t>
            </a:r>
          </a:p>
          <a:p>
            <a:r>
              <a:rPr lang="pl-PL" dirty="0"/>
              <a:t>Celem konkursu jest uwrażliwienie na utrzymywanie poprawnych relacji z rówieśnikami, profilaktyka cyberprzemocy, właściwego wyrażania myśl i uczuć, rozwijanie zainteresowań i uzdolnień w dziedzinie filmowej.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3996EBB-872D-C44B-5D06-A04F9C1A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Konkurs „Dobre praktyki relacji koleżeńskich”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A5489B-F2EC-1596-FEC3-C2D995A2F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9853"/>
            <a:ext cx="1619672" cy="9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2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E0D53E9-DB06-0F2E-0B30-BDE727CE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48347"/>
            <a:ext cx="8712967" cy="449302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Do udziału w konkursie zostaną zaproszone dzieci i młodzież z 8 świetlic środowiskowych z terenu miasta Piotrkowa Tryb.   </a:t>
            </a:r>
          </a:p>
          <a:p>
            <a:r>
              <a:rPr lang="pl-PL" dirty="0"/>
              <a:t>Konkurs ma na celu propagowanie idei przeciwdziałania przemocy i afirmowanie prawidłowych zachowań społecznych opartych na wzajemnym szacunku i życzliwości oraz uświadomienie możliwości rozwiązywania sytuacji problemowych bez stosowania przemocy. </a:t>
            </a:r>
          </a:p>
          <a:p>
            <a:r>
              <a:rPr lang="pl-PL" dirty="0"/>
              <a:t>Konkurs odbędzie się w miesiącu X 2023 r. Świetlice zostaną zaopatrzone w niezbędne materiały do wykonania plakatów formatu A3. Z każdej świetlicy zostaną wyłonione po 2 najlepsze prace. Przewiduje się przyznanie I, II i III nagrody oraz 9 wyróżnień. </a:t>
            </a:r>
          </a:p>
          <a:p>
            <a:r>
              <a:rPr lang="pl-PL" dirty="0"/>
              <a:t>Ogłoszenie wyników konkursu, wystawa nagrodzonych prac i uroczyste wręczenie nagród oraz dyplomów nastąpi na spotkaniu w </a:t>
            </a:r>
            <a:r>
              <a:rPr lang="pl-PL" dirty="0" err="1"/>
              <a:t>Mediatece</a:t>
            </a:r>
            <a:r>
              <a:rPr lang="pl-PL" dirty="0"/>
              <a:t>.</a:t>
            </a:r>
          </a:p>
          <a:p>
            <a:r>
              <a:rPr lang="pl-PL" dirty="0"/>
              <a:t> Nagrodzone i wyróżnione prace zostaną zamieszczone w kalendarzu na rok 2024 r. (nakład 40 sztuk.). Kalendarze przekazane zostaną do placówek oświatowych na terenie miasta. 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CC2910D-104D-2D6B-DB4E-63B5AE08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70156"/>
            <a:ext cx="8568952" cy="1202660"/>
          </a:xfrm>
        </p:spPr>
        <p:txBody>
          <a:bodyPr/>
          <a:lstStyle/>
          <a:p>
            <a:r>
              <a:rPr lang="pl-PL" sz="3600" dirty="0"/>
              <a:t>Konkurs plastyczny „Aby szczęśliwym być, kochaj a nie krzywdź”. </a:t>
            </a:r>
          </a:p>
        </p:txBody>
      </p:sp>
    </p:spTree>
    <p:extLst>
      <p:ext uri="{BB962C8B-B14F-4D97-AF65-F5344CB8AC3E}">
        <p14:creationId xmlns:p14="http://schemas.microsoft.com/office/powerpoint/2010/main" val="262880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BBC09EE-CF55-1322-8775-1C25BC4E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 okresie od VII do XII 2023 r. zostaną zorganizowane zajęcia dla rodziców i dzieci (10 dzieci i 10 rodziców). Planuje się cykl 12 spotkań, łącznie 12 godz., w tym:</a:t>
            </a:r>
          </a:p>
          <a:p>
            <a:r>
              <a:rPr lang="pl-PL" dirty="0"/>
              <a:t>- udział w festynie rodzinnym organizowanym przez Radę Osiedla „Szczekanica” (w ramach współpracy) oraz gry i zabawy na świeżym powietrzu prowadzone przez kadrę projektu  – plac zabaw ul. Rzeczna 3;</a:t>
            </a:r>
          </a:p>
          <a:p>
            <a:r>
              <a:rPr lang="pl-PL" dirty="0"/>
              <a:t>- zajęcia plastyczne, rękodzieło, gry rodzinne prowadzone przez kadrę projektu w sali konferencyjnej MOPR;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9FCD88F-7648-A4BB-91E7-7CE51323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/>
              <a:t>Klub familijny </a:t>
            </a:r>
            <a:br>
              <a:rPr lang="pl-PL" sz="4400" dirty="0"/>
            </a:br>
            <a:r>
              <a:rPr lang="pl-PL" sz="4400" dirty="0"/>
              <a:t>- Aktywni i kreatywni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ECCD4C-87E2-470C-96A3-50AB17D8E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569902"/>
            <a:ext cx="1441704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5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6C1348A-FE50-AFB0-D738-8A875E3B9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2060848"/>
            <a:ext cx="8568952" cy="468051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spotkania edukacyjne mające na celu rozbudzenie u dzieci umiejętności rozpoznawania i wyrażania uczuć własnych i cudzych oraz radzenia sobie z trudnymi emocjami, tj. złością, strachem, gniewem – prowadzone przez pracowników Biblioteki Pedagogicznej w Piotrkowie Tryb. (w ramach współpracy) w siedzibie Biblioteki; </a:t>
            </a:r>
          </a:p>
          <a:p>
            <a:r>
              <a:rPr lang="pl-PL" dirty="0"/>
              <a:t>zajęcia artystyczne (malowanie na szkle i zdobienie toreb materiałowych) w Ośrodku Działań Artystycznych;</a:t>
            </a:r>
          </a:p>
          <a:p>
            <a:r>
              <a:rPr lang="pl-PL" dirty="0"/>
              <a:t>warsztaty marcepanowe w Muzeum Marcepanów; </a:t>
            </a:r>
          </a:p>
          <a:p>
            <a:r>
              <a:rPr lang="pl-PL" dirty="0"/>
              <a:t>na zakończenie projektu w XII - zwiedzanie fabryki bombek oraz warsztaty zdobienia bombek zakończone uroczystą kolacją i podsumowaniem projektu. 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178A18-F063-B0DD-6074-0E095105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Klub familijny </a:t>
            </a:r>
            <a:br>
              <a:rPr lang="pl-PL" dirty="0"/>
            </a:br>
            <a:r>
              <a:rPr lang="pl-PL" dirty="0"/>
              <a:t>- Aktywni i kreatywni </a:t>
            </a:r>
          </a:p>
        </p:txBody>
      </p:sp>
    </p:spTree>
    <p:extLst>
      <p:ext uri="{BB962C8B-B14F-4D97-AF65-F5344CB8AC3E}">
        <p14:creationId xmlns:p14="http://schemas.microsoft.com/office/powerpoint/2010/main" val="331700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2340EB5-0A87-0757-00B9-4C4B0982E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Działanie przyczyni się m.in. do: minimalizowania postaw agresywnych oraz odreagowywania napięć, pobudzania i rozwijania ekspresyjnego wyrażania myśli, rozwijania poczucia odpowiedzialności, samodzielności i wytrwałości, nawiązywania relacji społ., współdziałania w zespole, przestrzegania określonych reguł społ. i obyczajowych, wyrażania emocji, panowania nad złością, frustracją.</a:t>
            </a:r>
          </a:p>
          <a:p>
            <a:r>
              <a:rPr lang="pl-PL" dirty="0"/>
              <a:t>Po zakończeniu projektu do VI 2024 r. planuje się zorganizowanie 4 spotkań w ramach przedmiotowych warsztatów.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D6145C3-9CA7-C8FE-5392-7128D08C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Klub familijny </a:t>
            </a:r>
            <a:br>
              <a:rPr lang="pl-PL" dirty="0"/>
            </a:br>
            <a:r>
              <a:rPr lang="pl-PL" dirty="0"/>
              <a:t>- Aktywni i kreatywni </a:t>
            </a:r>
          </a:p>
        </p:txBody>
      </p:sp>
    </p:spTree>
    <p:extLst>
      <p:ext uri="{BB962C8B-B14F-4D97-AF65-F5344CB8AC3E}">
        <p14:creationId xmlns:p14="http://schemas.microsoft.com/office/powerpoint/2010/main" val="64785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14823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Działaniami w projekcie objętych zostanie ok. 420 dzieci z terenu Miasta Piotrkowa Trybunalskiego (Happening – ok. 220 dzieci, spotkania </a:t>
            </a:r>
            <a:r>
              <a:rPr lang="pl-PL" dirty="0" err="1"/>
              <a:t>psychoedukacyjne</a:t>
            </a:r>
            <a:r>
              <a:rPr lang="pl-PL" dirty="0"/>
              <a:t> dla dzieci w świetlicach socjoterapeutycznych dla ok. 200 dzieci.) Ponadto w dwóch konkursach – udział będą mogli wziąć uczniowie klas VI – VIII ze wszystkich szkół podstawowych i uczestnicy świetlic środowiskowych z terenu miasta. </a:t>
            </a:r>
          </a:p>
          <a:p>
            <a:r>
              <a:rPr lang="pl-PL" dirty="0"/>
              <a:t>Pozostałe działania skierowane zostaną w szczególności do dzieci i młodzieży dotkniętych lub zagrożonych przemocą w rodzinie (30 dzieci) oraz ich rodziców (20 osób dorosłych).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docelowe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49280"/>
            <a:ext cx="2304256" cy="6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23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DEB21FC-5CF3-41DF-350C-E1790F548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Pierwszeństwo w przystąpieniu do Projektu będą miały rodziny w których została wszczęta procedura „Niebieskie Karty”, rodziny korzystające z pomocy społecznej, dzieci (i ich rodzice) uczęszczające do Świetlic Środowiskowych na terenie miasta Piotrkowa Trybunalskiego, rodziny objęte wsparciem asystenta rodziny czy nadzorem kuratora sądowego. </a:t>
            </a:r>
          </a:p>
          <a:p>
            <a:r>
              <a:rPr lang="pl-PL" dirty="0"/>
              <a:t>Rekrutacja uczestników do projektu zostanie przeprowadzona przez pracowników socjalnych MOPR we współpracy z pracownikiem socjalnym świetlic środowiskowych lub asystentem rodziny.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808D4D4-27F9-EC87-9D46-81CF4B6A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docelowe </a:t>
            </a:r>
          </a:p>
        </p:txBody>
      </p:sp>
    </p:spTree>
    <p:extLst>
      <p:ext uri="{BB962C8B-B14F-4D97-AF65-F5344CB8AC3E}">
        <p14:creationId xmlns:p14="http://schemas.microsoft.com/office/powerpoint/2010/main" val="352483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2023 r. w związku z Programem Osłonowym "Wspieranie Jednostek Samorządu Terytorialnego </a:t>
            </a:r>
            <a:br>
              <a:rPr lang="pl-PL" dirty="0"/>
            </a:br>
            <a:r>
              <a:rPr lang="pl-PL" dirty="0"/>
              <a:t>w Tworzeniu Systemu Przeciwdziałania Przemocy </a:t>
            </a:r>
            <a:br>
              <a:rPr lang="pl-PL" dirty="0"/>
            </a:br>
            <a:r>
              <a:rPr lang="pl-PL" dirty="0"/>
              <a:t>w Rodzinie" - Edycja 2023 r. opracowano wniosek </a:t>
            </a:r>
            <a:br>
              <a:rPr lang="pl-PL" dirty="0"/>
            </a:br>
            <a:r>
              <a:rPr lang="pl-PL" dirty="0"/>
              <a:t>o dofinansowanie projektu pt. „Rozjaśniamy świat”, którego celem jest rozwój nowych form i metod wsparcia środowiskowego dla dzieci i młodzieży zagrożonej lub dotkniętej przemocą w rodzinie oraz poszerzenie oferty dla w/w grupy.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895D1D"/>
                </a:solidFill>
              </a:rPr>
              <a:t>„Rozjaśniamy świat”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124445"/>
              </p:ext>
            </p:extLst>
          </p:nvPr>
        </p:nvGraphicFramePr>
        <p:xfrm>
          <a:off x="0" y="0"/>
          <a:ext cx="1289937" cy="123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829430" imgH="1744144" progId="Word.Picture.8">
                  <p:embed/>
                </p:oleObj>
              </mc:Choice>
              <mc:Fallback>
                <p:oleObj name="Picture" r:id="rId2" imgW="1829430" imgH="174414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89937" cy="1230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200E9796-65EA-76D1-42EC-5CAA0152E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83" y="5411360"/>
            <a:ext cx="2452117" cy="13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E06887C-43D0-D67D-8DCF-20FD430DD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48347"/>
            <a:ext cx="8352927" cy="4421013"/>
          </a:xfrm>
        </p:spPr>
        <p:txBody>
          <a:bodyPr>
            <a:normAutofit/>
          </a:bodyPr>
          <a:lstStyle/>
          <a:p>
            <a:r>
              <a:rPr lang="pl-PL" dirty="0"/>
              <a:t>Miejska Biblioteka Publiczna w Piotrkowie Trybunalskim;</a:t>
            </a:r>
          </a:p>
          <a:p>
            <a:r>
              <a:rPr lang="pl-PL" dirty="0"/>
              <a:t>11 szkół podstawowych;</a:t>
            </a:r>
          </a:p>
          <a:p>
            <a:r>
              <a:rPr lang="pl-PL" dirty="0"/>
              <a:t>Komenda Miejska Policji;</a:t>
            </a:r>
          </a:p>
          <a:p>
            <a:r>
              <a:rPr lang="pl-PL" dirty="0"/>
              <a:t>8 Świetlic Środowiskowych;</a:t>
            </a:r>
          </a:p>
          <a:p>
            <a:r>
              <a:rPr lang="pl-PL" dirty="0"/>
              <a:t>Biblioteka Pedagogiczna w Piotrkowie Trybunalskim;</a:t>
            </a:r>
          </a:p>
          <a:p>
            <a:r>
              <a:rPr lang="pl-PL" dirty="0"/>
              <a:t>Ośrodek Działań Artystycznych;</a:t>
            </a:r>
          </a:p>
          <a:p>
            <a:r>
              <a:rPr lang="pl-PL" dirty="0"/>
              <a:t>Osada Leśna w Kole;</a:t>
            </a:r>
          </a:p>
          <a:p>
            <a:r>
              <a:rPr lang="pl-PL" dirty="0"/>
              <a:t>Rada Osiedla ,, Szczekanica”.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40BB392-ACE6-7BA1-91FB-89B8778D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Instytucje zaangażowane </a:t>
            </a:r>
            <a:br>
              <a:rPr lang="pl-PL" sz="4000" dirty="0"/>
            </a:br>
            <a:r>
              <a:rPr lang="pl-PL" sz="4000" dirty="0"/>
              <a:t>w realizację projektu </a:t>
            </a:r>
          </a:p>
        </p:txBody>
      </p:sp>
    </p:spTree>
    <p:extLst>
      <p:ext uri="{BB962C8B-B14F-4D97-AF65-F5344CB8AC3E}">
        <p14:creationId xmlns:p14="http://schemas.microsoft.com/office/powerpoint/2010/main" val="393563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BADBC23-2C92-A6D4-1F11-5A0FFE1C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32857"/>
            <a:ext cx="8496943" cy="4536504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poprawa sytuacji 20 rodzin zagrożonych i dotkniętych zjawiskiem przemocy w rodzinie;</a:t>
            </a:r>
          </a:p>
          <a:p>
            <a:r>
              <a:rPr lang="pl-PL" dirty="0"/>
              <a:t>zwiększenie świadomości społecznej w zakresie skutków płynących ze stosowania przemocy  w rodzinie wśród mieszkańców Piotrkowa Trybunalskiego;</a:t>
            </a:r>
          </a:p>
          <a:p>
            <a:r>
              <a:rPr lang="pl-PL" dirty="0"/>
              <a:t>zwiększenie umiejętności w radzeniu sobie z zagrożeniami, hejtem i agresją wśród  uczestników zajęć świetlicowych i uczniów szkół podstawowych,</a:t>
            </a:r>
          </a:p>
          <a:p>
            <a:r>
              <a:rPr lang="pl-PL" dirty="0"/>
              <a:t>umocnienie się wśród 20 rodzin relacji wewnątrzrodzinnych i zacieśnienie więzi emocjonalnej między rodzicami a dziećmi;</a:t>
            </a:r>
          </a:p>
          <a:p>
            <a:r>
              <a:rPr lang="pl-PL" dirty="0"/>
              <a:t>nabycie umiejętności przez 20 rodzin organizowania czasu wolnego i współpracy w grupie rówieśniczej;</a:t>
            </a:r>
          </a:p>
          <a:p>
            <a:r>
              <a:rPr lang="pl-PL" dirty="0"/>
              <a:t>nabycie umiejętności radzenia sobie w sytuacjach zagrożenia przez 15 osób;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4731FBB-77DA-3D0B-D7A5-EB47333D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/>
              <a:t>Oczekiwane rezultaty projektu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D62C23-1951-64A6-4FA0-B760B5775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2564"/>
            <a:ext cx="873260" cy="9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5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Realizacja projektu przewidziana jest na okres VII-XII 2023r.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Otrzymana dotacja: 34.000,00zł.</a:t>
            </a:r>
          </a:p>
          <a:p>
            <a:r>
              <a:rPr lang="pl-PL" dirty="0"/>
              <a:t>Wkład własny: 10.000,00 zł.</a:t>
            </a:r>
          </a:p>
          <a:p>
            <a:r>
              <a:rPr lang="pl-PL" dirty="0"/>
              <a:t>Łączna wartość projektu: 44.000,00 zł.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Termin i koszty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287"/>
            <a:ext cx="1501085" cy="98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411760" cy="13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7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84168" y="570156"/>
            <a:ext cx="2664296" cy="5667156"/>
          </a:xfrm>
        </p:spPr>
        <p:txBody>
          <a:bodyPr/>
          <a:lstStyle/>
          <a:p>
            <a:endParaRPr lang="pl-PL" sz="2800" i="1" dirty="0"/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7E676ECC-515B-E046-F696-30126981C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10"/>
            <a:ext cx="9144000" cy="7311463"/>
          </a:xfrm>
        </p:spPr>
      </p:pic>
    </p:spTree>
    <p:extLst>
      <p:ext uri="{BB962C8B-B14F-4D97-AF65-F5344CB8AC3E}">
        <p14:creationId xmlns:p14="http://schemas.microsoft.com/office/powerpoint/2010/main" val="6741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/>
          <a:lstStyle/>
          <a:p>
            <a:r>
              <a:rPr lang="pl-PL" dirty="0"/>
              <a:t>Projekt Miejskiego Ośrodka Pomocy Rodzinie „Rozjaśniamy świat” znalazł się na 27 miejscu </a:t>
            </a:r>
            <a:br>
              <a:rPr lang="pl-PL" dirty="0"/>
            </a:br>
            <a:r>
              <a:rPr lang="pl-PL" dirty="0"/>
              <a:t>w Polsce i został zakwalifikowany do dofinansowania. </a:t>
            </a:r>
            <a:r>
              <a:rPr lang="pl-PL" b="1" dirty="0"/>
              <a:t>Biorąc pod uwagę województwo łódzkie zajęliśmy 1 miejsce.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konkursu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7F975A-CEFA-1286-3BCF-48050165D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29" y="4365104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5133"/>
            <a:ext cx="540060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5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CBC8887-40B1-1C3B-CF1F-FECCF2FCF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pikniku uczestniczyć będą dzieci i młodzież wraz z rodzicami zamieszkującymi na terenie Piotrkowa Tryb. oraz kadra projektu łącznie ok. 50 os. </a:t>
            </a:r>
          </a:p>
          <a:p>
            <a:r>
              <a:rPr lang="pl-PL" dirty="0"/>
              <a:t>Piknik połączony będzie ze spotkaniem informacyjno- edukacyjnym  „Co w lesie piszczy?” oraz zapoznaniem z „mieszkańcami” Osady Leśnej w Kole, jak również zostaną przedstawione podstawowe założenia projektu. </a:t>
            </a:r>
          </a:p>
          <a:p>
            <a:r>
              <a:rPr lang="pl-PL" dirty="0"/>
              <a:t>Piknik odbędzie się w VII 2023 r. i trwał będzie 5 godz. </a:t>
            </a:r>
            <a:r>
              <a:rPr lang="pl-PL" dirty="0" err="1"/>
              <a:t>dyd</a:t>
            </a:r>
            <a:r>
              <a:rPr lang="pl-PL" dirty="0"/>
              <a:t>., zostanie przeprowadzony przez pracowników socjalnych MOPR w Piotrkowie Tryb. przy współpracy </a:t>
            </a:r>
            <a:br>
              <a:rPr lang="pl-PL" dirty="0"/>
            </a:br>
            <a:r>
              <a:rPr lang="pl-PL" dirty="0"/>
              <a:t>z pracownikiem Osady.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551173D-4BAF-65E2-2EA6-9FA30EAE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Piknik integracyjny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670F472-27D1-5458-4AE3-079EA622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17232"/>
            <a:ext cx="2088232" cy="13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3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9D973EC-2477-C9C9-BC12-D6C4B650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trakcie trwania pikniku zorganizowane zostaną zabawy i konkursy (zabawy z chustą animacyjną, gry i zabawy sportowe, itp.). Piknik zakończy się wspólnym pieczeniem kiełbasek nad ogniskiem.</a:t>
            </a:r>
          </a:p>
          <a:p>
            <a:r>
              <a:rPr lang="pl-PL" dirty="0"/>
              <a:t> Celem powyższego działania będzie integracja rodzin, wdrożenie w alternatywne formy spędzania czasu wolnego oraz aktywności na świeżym powietrzu.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3F74209-7A78-654C-0FC6-5ED799E0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Piknik integracyjny</a:t>
            </a:r>
          </a:p>
        </p:txBody>
      </p:sp>
    </p:spTree>
    <p:extLst>
      <p:ext uri="{BB962C8B-B14F-4D97-AF65-F5344CB8AC3E}">
        <p14:creationId xmlns:p14="http://schemas.microsoft.com/office/powerpoint/2010/main" val="372244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63B0E19-3540-5087-8027-A61370E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60849"/>
            <a:ext cx="8640960" cy="4797152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Uczestnicy gry (2 grupy po 12 os.) zbiorą się  w Rynku Trybunalskim na fundamentach Ratusza, gdzie spotkają goszczącego przejazdem w prześwietnym mieście Piotrkowie alchemika Sędziwoja. Ów mędrzec opowie im o tajemnicach swego fachu, a następnie wspomni, że z przepracowania zapomniał o bardzo ważnej sprawie i prosi w tajemnym języku o pomoc. Widząc niezrozumienie wśród zebranych zada pytanie, co znaczą wypowiedziane przez niego słowa. Następnie zaproponuje zdobycie tajemnej wiedzy, podzieli zgromadzonych na grupy, obdarzy mianami zgodnie </a:t>
            </a:r>
            <a:br>
              <a:rPr lang="pl-PL" dirty="0"/>
            </a:br>
            <a:r>
              <a:rPr lang="pl-PL" dirty="0"/>
              <a:t>z alchemicznym nazewnictwem i wyśle na wędrówkę pradawnymi ulicami piotrkowskiego grodu. Czas trwania – ok. 1,5 godziny. </a:t>
            </a:r>
          </a:p>
          <a:p>
            <a:r>
              <a:rPr lang="pl-PL" dirty="0"/>
              <a:t>Celem działania będzie alternatywne i innowacyjne spędzanie czasu oraz współdziałanie z innymi osobami i integracja uczestników. (VIII 2023 r.)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E19E4AC-4356-C72E-ABB5-A73A53C7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67" y="476672"/>
            <a:ext cx="7756263" cy="1054250"/>
          </a:xfrm>
        </p:spPr>
        <p:txBody>
          <a:bodyPr/>
          <a:lstStyle/>
          <a:p>
            <a:r>
              <a:rPr lang="pl-PL" sz="4000" dirty="0"/>
              <a:t>Gra Miejska „Tajemnica alchemika Sędziwoja”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2B4AC6-B834-46C1-8758-8A613918B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48" y="977881"/>
            <a:ext cx="1418241" cy="10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BBB4295-DE57-724B-8742-9202F7F6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53650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Celem warsztatów będzie promowanie metod wychowawczych bez użycia przemocy, kształtowanie więzi rodzinnych i rodzicielskich opartych na wzajemnym szacunku, wypracowywanie właściwych postaw, podnoszenie kompetencji wychowawczych i świadomości rodzicielskiej oraz dostarczenie rodzicom odpowiedniej wiedzy dotyczącej szeroko rozumianej cyberprzemocy, a także umiejętności rozpoznawania i reagowania na niepokojące zachowania dzieci. </a:t>
            </a:r>
          </a:p>
          <a:p>
            <a:r>
              <a:rPr lang="pl-PL" dirty="0"/>
              <a:t>W trakcie spotkań ze specjalistami rodzice nabędą również wiedzę dotyczącą profilaktyki uzależnień. Warsztaty odbędą się w okresie IX-XI 2023 r., w tym 2 spotkania  w MOPR prowadzone przez specjalistę zajmującego się problemem uzależnień i funkcjonariusza Policji oraz jedno spotkanie w </a:t>
            </a:r>
            <a:r>
              <a:rPr lang="pl-PL" dirty="0" err="1"/>
              <a:t>Mediatece</a:t>
            </a:r>
            <a:r>
              <a:rPr lang="pl-PL" dirty="0"/>
              <a:t> dla ok. 50 rodziców wytypowanych przez szkoły i świetlice środowiskowe  prowadzone przez psychologa . </a:t>
            </a:r>
          </a:p>
          <a:p>
            <a:r>
              <a:rPr lang="pl-PL" dirty="0"/>
              <a:t>W trakcie warsztatów przewiduje się drobny poczęstunek.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7F1B500-FECB-5153-58E9-E627989E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89" y="476672"/>
            <a:ext cx="7756263" cy="1054250"/>
          </a:xfrm>
        </p:spPr>
        <p:txBody>
          <a:bodyPr/>
          <a:lstStyle/>
          <a:p>
            <a:r>
              <a:rPr lang="pl-PL" sz="4800" dirty="0"/>
              <a:t>Warsztaty kompetencji rodzicielskich </a:t>
            </a:r>
          </a:p>
        </p:txBody>
      </p:sp>
    </p:spTree>
    <p:extLst>
      <p:ext uri="{BB962C8B-B14F-4D97-AF65-F5344CB8AC3E}">
        <p14:creationId xmlns:p14="http://schemas.microsoft.com/office/powerpoint/2010/main" val="62113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1179CE0-5E51-D627-002D-C6FB8BC1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24935" cy="4680519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Celem zajęć będzie zwiększenie poczucia bezpieczeństwa dzieci i młodzieży oraz zdobycie i pogłębienie wiedzy pomocnej w przewidywaniu niebezpieczeństw, nauka doskonalenia wewnętrznego, która ma na celu kształtowanie się prawidłowych postaw wobec otoczenia tj. unikania przejawów agresji, opanowania własnych słabości, nauka szybkiego reagowania i rozwiązywania problemów w życiu codziennym. </a:t>
            </a:r>
          </a:p>
          <a:p>
            <a:r>
              <a:rPr lang="pl-PL" dirty="0"/>
              <a:t>Zajęcia przyczynią się do propagowania szeroko rozumianej aktywności fizycznej i rekreacji ruchowej, nauczenia zasad fair - </a:t>
            </a:r>
            <a:r>
              <a:rPr lang="pl-PL" dirty="0" err="1"/>
              <a:t>play</a:t>
            </a:r>
            <a:r>
              <a:rPr lang="pl-PL" dirty="0"/>
              <a:t> oraz tzw. „rycerskiego” zachowania, kształtowania umiejętności sportowych, zdrowej rywalizacji, współdziałania z grupą. </a:t>
            </a:r>
          </a:p>
          <a:p>
            <a:r>
              <a:rPr lang="pl-PL" dirty="0"/>
              <a:t>Zajęcia prowadzone będą od IX do X 2023 r. dla 15 os. (7 spotkań po 2 godz. </a:t>
            </a:r>
            <a:r>
              <a:rPr lang="pl-PL" dirty="0" err="1"/>
              <a:t>dyd</a:t>
            </a:r>
            <a:r>
              <a:rPr lang="pl-PL" dirty="0"/>
              <a:t>.)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3E042D1-84EB-8CA9-10DF-9609B097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Warsztaty samoobrony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1A121A-8E4D-FD99-4515-C362EDCA3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24599"/>
            <a:ext cx="1619672" cy="8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4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1752</TotalTime>
  <Words>1788</Words>
  <Application>Microsoft Office PowerPoint</Application>
  <PresentationFormat>Pokaz na ekranie (4:3)</PresentationFormat>
  <Paragraphs>90</Paragraphs>
  <Slides>23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Book Antiqua</vt:lpstr>
      <vt:lpstr>Calibri</vt:lpstr>
      <vt:lpstr>Wingdings</vt:lpstr>
      <vt:lpstr>Twarda oprawa</vt:lpstr>
      <vt:lpstr>Picture</vt:lpstr>
      <vt:lpstr>„Rozjaśniamy świat”</vt:lpstr>
      <vt:lpstr>„Rozjaśniamy świat”</vt:lpstr>
      <vt:lpstr>Wyniki konkursu</vt:lpstr>
      <vt:lpstr>Działania </vt:lpstr>
      <vt:lpstr>Piknik integracyjny</vt:lpstr>
      <vt:lpstr>Piknik integracyjny</vt:lpstr>
      <vt:lpstr>Gra Miejska „Tajemnica alchemika Sędziwoja” </vt:lpstr>
      <vt:lpstr>Warsztaty kompetencji rodzicielskich </vt:lpstr>
      <vt:lpstr>Warsztaty samoobrony</vt:lpstr>
      <vt:lpstr>Wycieczka do Torunia ,,Śladami Kopernika”</vt:lpstr>
      <vt:lpstr>Happening „Szanuj szczęście” </vt:lpstr>
      <vt:lpstr>Pogadanki psychoedukacyjne dla dzieci i młodzieży</vt:lpstr>
      <vt:lpstr>Konkurs „Dobre praktyki relacji koleżeńskich”</vt:lpstr>
      <vt:lpstr>Konkurs plastyczny „Aby szczęśliwym być, kochaj a nie krzywdź”. </vt:lpstr>
      <vt:lpstr>Klub familijny  - Aktywni i kreatywni </vt:lpstr>
      <vt:lpstr>Klub familijny  - Aktywni i kreatywni </vt:lpstr>
      <vt:lpstr>Klub familijny  - Aktywni i kreatywni </vt:lpstr>
      <vt:lpstr>Grupy docelowe </vt:lpstr>
      <vt:lpstr>Grupy docelowe </vt:lpstr>
      <vt:lpstr>Instytucje zaangażowane  w realizację projektu </vt:lpstr>
      <vt:lpstr>Oczekiwane rezultaty projektu</vt:lpstr>
      <vt:lpstr>Termin i koszty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„Dzieciństwo warte wspomnień”</dc:title>
  <dc:creator>Marzena MRF. Rumińska-Filipek</dc:creator>
  <cp:lastModifiedBy>Marzena MRF. Rumińska-Filipek</cp:lastModifiedBy>
  <cp:revision>106</cp:revision>
  <dcterms:created xsi:type="dcterms:W3CDTF">2017-05-23T12:08:31Z</dcterms:created>
  <dcterms:modified xsi:type="dcterms:W3CDTF">2023-06-16T10:55:01Z</dcterms:modified>
</cp:coreProperties>
</file>